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B932-579E-4904-B209-26BD0B158F8F}" type="datetimeFigureOut">
              <a:rPr lang="en-US" smtClean="0"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3F6-7438-49EE-B485-C3349DB2A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B932-579E-4904-B209-26BD0B158F8F}" type="datetimeFigureOut">
              <a:rPr lang="en-US" smtClean="0"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3F6-7438-49EE-B485-C3349DB2A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B932-579E-4904-B209-26BD0B158F8F}" type="datetimeFigureOut">
              <a:rPr lang="en-US" smtClean="0"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3F6-7438-49EE-B485-C3349DB2A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B932-579E-4904-B209-26BD0B158F8F}" type="datetimeFigureOut">
              <a:rPr lang="en-US" smtClean="0"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3F6-7438-49EE-B485-C3349DB2A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B932-579E-4904-B209-26BD0B158F8F}" type="datetimeFigureOut">
              <a:rPr lang="en-US" smtClean="0"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3F6-7438-49EE-B485-C3349DB2A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B932-579E-4904-B209-26BD0B158F8F}" type="datetimeFigureOut">
              <a:rPr lang="en-US" smtClean="0"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3F6-7438-49EE-B485-C3349DB2A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B932-579E-4904-B209-26BD0B158F8F}" type="datetimeFigureOut">
              <a:rPr lang="en-US" smtClean="0"/>
              <a:t>10/29/2010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3F6-7438-49EE-B485-C3349DB2A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B932-579E-4904-B209-26BD0B158F8F}" type="datetimeFigureOut">
              <a:rPr lang="en-US" smtClean="0"/>
              <a:t>10/29/2010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3F6-7438-49EE-B485-C3349DB2A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B932-579E-4904-B209-26BD0B158F8F}" type="datetimeFigureOut">
              <a:rPr lang="en-US" smtClean="0"/>
              <a:t>10/29/2010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3F6-7438-49EE-B485-C3349DB2A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B932-579E-4904-B209-26BD0B158F8F}" type="datetimeFigureOut">
              <a:rPr lang="en-US" smtClean="0"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3F6-7438-49EE-B485-C3349DB2A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B932-579E-4904-B209-26BD0B158F8F}" type="datetimeFigureOut">
              <a:rPr lang="en-US" smtClean="0"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93F6-7438-49EE-B485-C3349DB2A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B932-579E-4904-B209-26BD0B158F8F}" type="datetimeFigureOut">
              <a:rPr lang="en-US" smtClean="0"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593F6-7438-49EE-B485-C3349DB2A1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4" name="Picture 6" descr="dianna3_01-21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1557404" y="147937"/>
            <a:ext cx="6214055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i="1" dirty="0">
                <a:latin typeface="Times New Roman" pitchFamily="18" charset="0"/>
              </a:rPr>
              <a:t>Process-Structure-Property Modeling and the Associated History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1066800" y="914400"/>
            <a:ext cx="5389021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Requires: 1. theory, 2. computations, and 3.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Chain w arro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836" y="-453277"/>
            <a:ext cx="10059672" cy="7766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9438" y="-152400"/>
            <a:ext cx="7772400" cy="1549400"/>
          </a:xfrm>
          <a:prstGeom prst="rect">
            <a:avLst/>
          </a:prstGeom>
          <a:noFill/>
          <a:ln/>
        </p:spPr>
        <p:txBody>
          <a:bodyPr lIns="90478" tIns="44446" rIns="90478" bIns="44446" anchor="b"/>
          <a:lstStyle/>
          <a:p>
            <a:pPr defTabSz="914306">
              <a:defRPr/>
            </a:pPr>
            <a:r>
              <a:rPr lang="en-US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History is important to predict the future!!</a:t>
            </a:r>
          </a:p>
        </p:txBody>
      </p:sp>
      <p:graphicFrame>
        <p:nvGraphicFramePr>
          <p:cNvPr id="3" name="Object 3"/>
          <p:cNvGraphicFramePr>
            <a:graphicFrameLocks/>
          </p:cNvGraphicFramePr>
          <p:nvPr/>
        </p:nvGraphicFramePr>
        <p:xfrm>
          <a:off x="2057401" y="1143000"/>
          <a:ext cx="7315200" cy="5715000"/>
        </p:xfrm>
        <a:graphic>
          <a:graphicData uri="http://schemas.openxmlformats.org/presentationml/2006/ole">
            <p:oleObj spid="_x0000_s1026" name="Document" r:id="rId3" imgW="5779008" imgH="4483608" progId="Word.Documen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43801" y="4267201"/>
            <a:ext cx="897985" cy="369322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dirty="0" smtClean="0"/>
              <a:t>304L SS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4342606" y="4800601"/>
            <a:ext cx="25915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3505201" y="3505201"/>
            <a:ext cx="2133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505201" y="4265612"/>
            <a:ext cx="2133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743201"/>
            <a:ext cx="1963468" cy="923320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dirty="0"/>
              <a:t>25% wrong answer</a:t>
            </a:r>
          </a:p>
          <a:p>
            <a:r>
              <a:rPr lang="en-US" dirty="0"/>
              <a:t>if history is not </a:t>
            </a:r>
          </a:p>
          <a:p>
            <a:r>
              <a:rPr lang="en-US" dirty="0"/>
              <a:t>considered!!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47800"/>
            <a:ext cx="36576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1" y="1828800"/>
            <a:ext cx="2413976" cy="707876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2000" dirty="0" err="1"/>
              <a:t>Macroscale</a:t>
            </a:r>
            <a:r>
              <a:rPr lang="en-US" sz="2000" dirty="0"/>
              <a:t> Internal</a:t>
            </a:r>
          </a:p>
          <a:p>
            <a:r>
              <a:rPr lang="en-US" sz="2000" dirty="0"/>
              <a:t>State Variable Theory</a:t>
            </a:r>
          </a:p>
        </p:txBody>
      </p:sp>
      <p:sp>
        <p:nvSpPr>
          <p:cNvPr id="4" name="Oval 3"/>
          <p:cNvSpPr/>
          <p:nvPr/>
        </p:nvSpPr>
        <p:spPr>
          <a:xfrm>
            <a:off x="2895599" y="2133601"/>
            <a:ext cx="4343401" cy="3505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3276600"/>
            <a:ext cx="1262956" cy="707876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2000" dirty="0" err="1"/>
              <a:t>Multiscale</a:t>
            </a:r>
            <a:endParaRPr lang="en-US" sz="2000" dirty="0"/>
          </a:p>
          <a:p>
            <a:r>
              <a:rPr lang="en-US" sz="2000" dirty="0"/>
              <a:t>Modeling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2743200"/>
            <a:ext cx="3505200" cy="3733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1" y="4626114"/>
            <a:ext cx="1873525" cy="709052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2000" dirty="0"/>
              <a:t>Material</a:t>
            </a:r>
          </a:p>
          <a:p>
            <a:r>
              <a:rPr lang="en-US" sz="2000" dirty="0"/>
              <a:t>Heterogeneities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1" y="3352801"/>
            <a:ext cx="556929" cy="369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31" tIns="45715" rIns="91431" bIns="45715" rtlCol="0">
            <a:spAutoFit/>
          </a:bodyPr>
          <a:lstStyle/>
          <a:p>
            <a:r>
              <a:rPr lang="en-US" dirty="0" smtClean="0"/>
              <a:t>BVP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1" y="228600"/>
            <a:ext cx="6649559" cy="584765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3200" dirty="0"/>
              <a:t>Solving Complex Engineering Problems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914401"/>
            <a:ext cx="2002325" cy="1477317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dirty="0" smtClean="0"/>
              <a:t>Metals</a:t>
            </a:r>
          </a:p>
          <a:p>
            <a:r>
              <a:rPr lang="en-US" dirty="0" smtClean="0"/>
              <a:t>Polymers</a:t>
            </a:r>
          </a:p>
          <a:p>
            <a:r>
              <a:rPr lang="en-US" dirty="0" smtClean="0"/>
              <a:t>Ceramics</a:t>
            </a:r>
          </a:p>
          <a:p>
            <a:r>
              <a:rPr lang="en-US" dirty="0" smtClean="0"/>
              <a:t>Composites</a:t>
            </a:r>
          </a:p>
          <a:p>
            <a:r>
              <a:rPr lang="en-US" dirty="0" smtClean="0"/>
              <a:t>Biological materials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667000" y="4419600"/>
            <a:ext cx="2743200" cy="20574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990600" y="2590800"/>
            <a:ext cx="1143001" cy="1219200"/>
          </a:xfrm>
          <a:prstGeom prst="ellipse">
            <a:avLst/>
          </a:prstGeom>
          <a:solidFill>
            <a:srgbClr val="AB1105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101726" y="2667001"/>
            <a:ext cx="854009" cy="10173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pPr algn="ctr" eaLnBrk="0" hangingPunct="0"/>
            <a:r>
              <a:rPr lang="en-US" altLang="en-US" sz="2000" dirty="0">
                <a:solidFill>
                  <a:schemeClr val="bg1"/>
                </a:solidFill>
              </a:rPr>
              <a:t>MSU</a:t>
            </a:r>
          </a:p>
          <a:p>
            <a:pPr algn="ctr" eaLnBrk="0" hangingPunct="0"/>
            <a:r>
              <a:rPr lang="en-US" altLang="en-US" sz="2000" dirty="0">
                <a:solidFill>
                  <a:schemeClr val="bg1"/>
                </a:solidFill>
              </a:rPr>
              <a:t>DMG</a:t>
            </a:r>
          </a:p>
          <a:p>
            <a:pPr algn="ctr" eaLnBrk="0" hangingPunct="0"/>
            <a:r>
              <a:rPr lang="en-US" altLang="en-US" sz="2000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016782" y="76200"/>
            <a:ext cx="288667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pPr eaLnBrk="0" hangingPunct="0"/>
            <a:r>
              <a:rPr lang="en-US" altLang="en-US" dirty="0" err="1"/>
              <a:t>Macroscale</a:t>
            </a:r>
            <a:r>
              <a:rPr lang="en-US" altLang="en-US" dirty="0"/>
              <a:t> MSU ISV/MSF </a:t>
            </a:r>
          </a:p>
          <a:p>
            <a:pPr eaLnBrk="0" hangingPunct="0"/>
            <a:r>
              <a:rPr lang="en-US" altLang="en-US" dirty="0"/>
              <a:t>Models Implementation/Use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200400" y="1981200"/>
            <a:ext cx="1600201" cy="1981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algn="ctr" eaLnBrk="0" hangingPunct="0"/>
            <a:r>
              <a:rPr lang="en-US" altLang="en-US" dirty="0"/>
              <a:t>Finite</a:t>
            </a:r>
          </a:p>
          <a:p>
            <a:pPr algn="ctr" eaLnBrk="0" hangingPunct="0"/>
            <a:r>
              <a:rPr lang="en-US" altLang="en-US" dirty="0"/>
              <a:t> Element</a:t>
            </a:r>
          </a:p>
          <a:p>
            <a:pPr algn="ctr" eaLnBrk="0" hangingPunct="0"/>
            <a:r>
              <a:rPr lang="en-US" altLang="en-US" dirty="0"/>
              <a:t>Code</a:t>
            </a:r>
          </a:p>
          <a:p>
            <a:pPr algn="ctr" eaLnBrk="0" hangingPunct="0"/>
            <a:r>
              <a:rPr lang="en-US" altLang="en-US" dirty="0"/>
              <a:t>(ABAQUS)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743200" y="4495800"/>
            <a:ext cx="2120306" cy="14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pPr eaLnBrk="0" hangingPunct="0"/>
            <a:r>
              <a:rPr lang="en-US" altLang="en-US" dirty="0"/>
              <a:t>boundary conditions</a:t>
            </a:r>
          </a:p>
          <a:p>
            <a:pPr eaLnBrk="0" hangingPunct="0"/>
            <a:r>
              <a:rPr lang="en-US" altLang="en-US" dirty="0"/>
              <a:t>loads</a:t>
            </a:r>
          </a:p>
          <a:p>
            <a:pPr eaLnBrk="0" hangingPunct="0"/>
            <a:r>
              <a:rPr lang="en-US" altLang="en-US" dirty="0"/>
              <a:t>temperature</a:t>
            </a:r>
          </a:p>
          <a:p>
            <a:pPr eaLnBrk="0" hangingPunct="0"/>
            <a:r>
              <a:rPr lang="en-US" altLang="en-US" dirty="0"/>
              <a:t>strain rate</a:t>
            </a:r>
          </a:p>
          <a:p>
            <a:pPr eaLnBrk="0" hangingPunct="0"/>
            <a:r>
              <a:rPr lang="en-US" altLang="en-US" dirty="0"/>
              <a:t>history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76201" y="1219200"/>
            <a:ext cx="3048000" cy="990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47520" y="1295402"/>
            <a:ext cx="2217577" cy="646321"/>
          </a:xfrm>
          <a:prstGeom prst="rect">
            <a:avLst/>
          </a:prstGeom>
          <a:solidFill>
            <a:srgbClr val="A4FAA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pPr algn="ctr" eaLnBrk="0" hangingPunct="0"/>
            <a:r>
              <a:rPr lang="en-US" altLang="en-US" dirty="0"/>
              <a:t>initial microstructure-</a:t>
            </a:r>
          </a:p>
          <a:p>
            <a:pPr algn="ctr" eaLnBrk="0" hangingPunct="0"/>
            <a:r>
              <a:rPr lang="en-US" altLang="en-US" dirty="0"/>
              <a:t>inclusion content</a:t>
            </a: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3429000" y="990601"/>
            <a:ext cx="10668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565525" y="1050926"/>
            <a:ext cx="696006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pPr eaLnBrk="0" hangingPunct="0"/>
            <a:r>
              <a:rPr lang="en-US" altLang="en-US" dirty="0"/>
              <a:t>mesh</a:t>
            </a:r>
          </a:p>
        </p:txBody>
      </p:sp>
      <p:cxnSp>
        <p:nvCxnSpPr>
          <p:cNvPr id="22542" name="AutoShape 14"/>
          <p:cNvCxnSpPr>
            <a:cxnSpLocks noChangeShapeType="1"/>
            <a:stCxn id="22538" idx="2"/>
            <a:endCxn id="22533" idx="0"/>
          </p:cNvCxnSpPr>
          <p:nvPr/>
        </p:nvCxnSpPr>
        <p:spPr bwMode="auto">
          <a:xfrm flipH="1">
            <a:off x="1562100" y="2209800"/>
            <a:ext cx="381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2286000" y="2895601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3962400" y="4038600"/>
            <a:ext cx="228601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3857626" y="1676400"/>
            <a:ext cx="180975" cy="228600"/>
          </a:xfrm>
          <a:prstGeom prst="downArrow">
            <a:avLst>
              <a:gd name="adj1" fmla="val 50000"/>
              <a:gd name="adj2" fmla="val 3157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4953000" y="33528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5943601" y="3048000"/>
            <a:ext cx="1219200" cy="914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6080125" y="3260726"/>
            <a:ext cx="78147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pPr eaLnBrk="0" hangingPunct="0"/>
            <a:r>
              <a:rPr lang="en-US" altLang="en-US" dirty="0"/>
              <a:t>failure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6232526" y="4251325"/>
            <a:ext cx="1796949" cy="9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pPr eaLnBrk="0" hangingPunct="0"/>
            <a:r>
              <a:rPr lang="en-US" altLang="en-US" dirty="0"/>
              <a:t>Note: model can</a:t>
            </a:r>
          </a:p>
          <a:p>
            <a:pPr eaLnBrk="0" hangingPunct="0"/>
            <a:r>
              <a:rPr lang="en-US" altLang="en-US" dirty="0"/>
              <a:t>be implemented </a:t>
            </a:r>
          </a:p>
          <a:p>
            <a:pPr eaLnBrk="0" hangingPunct="0"/>
            <a:r>
              <a:rPr lang="en-US" altLang="en-US" dirty="0"/>
              <a:t>in other FE codes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810274" y="4267201"/>
            <a:ext cx="1150938" cy="923320"/>
          </a:xfrm>
          <a:prstGeom prst="rect">
            <a:avLst/>
          </a:prstGeom>
          <a:solidFill>
            <a:srgbClr val="A4FAA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/>
              <a:t>Multiscale</a:t>
            </a:r>
          </a:p>
          <a:p>
            <a:pPr algn="ctr"/>
            <a:r>
              <a:rPr lang="en-US"/>
              <a:t>Materials</a:t>
            </a:r>
          </a:p>
          <a:p>
            <a:pPr algn="ctr"/>
            <a:r>
              <a:rPr lang="en-US"/>
              <a:t>Modeling</a:t>
            </a:r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V="1">
            <a:off x="1219201" y="3810001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1" tIns="45715" rIns="91431" bIns="45715"/>
          <a:lstStyle/>
          <a:p>
            <a:endParaRPr lang="en-US"/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 rot="-5400000">
            <a:off x="1028700" y="5219701"/>
            <a:ext cx="457200" cy="381000"/>
          </a:xfrm>
          <a:prstGeom prst="leftRightArrow">
            <a:avLst>
              <a:gd name="adj1" fmla="val 50000"/>
              <a:gd name="adj2" fmla="val 24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534136" y="5675314"/>
            <a:ext cx="2270347" cy="923320"/>
          </a:xfrm>
          <a:prstGeom prst="rect">
            <a:avLst/>
          </a:prstGeom>
          <a:solidFill>
            <a:srgbClr val="A4FAA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/>
              <a:t>Physics Validation</a:t>
            </a:r>
          </a:p>
          <a:p>
            <a:pPr algn="ctr"/>
            <a:r>
              <a:rPr lang="en-US"/>
              <a:t>And</a:t>
            </a:r>
          </a:p>
          <a:p>
            <a:pPr algn="ctr"/>
            <a:r>
              <a:rPr lang="en-US"/>
              <a:t>Numerical Verification</a:t>
            </a:r>
          </a:p>
        </p:txBody>
      </p:sp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7239000" y="33528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8248650" y="3290889"/>
            <a:ext cx="816231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r>
              <a:rPr lang="en-US"/>
              <a:t>Design</a:t>
            </a:r>
          </a:p>
        </p:txBody>
      </p:sp>
      <p:sp>
        <p:nvSpPr>
          <p:cNvPr id="22556" name="AutoShape 28"/>
          <p:cNvSpPr>
            <a:spLocks noChangeArrowheads="1"/>
          </p:cNvSpPr>
          <p:nvPr/>
        </p:nvSpPr>
        <p:spPr bwMode="auto">
          <a:xfrm>
            <a:off x="4953001" y="2362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5410202" y="2286001"/>
            <a:ext cx="776156" cy="369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r>
              <a:rPr lang="en-US">
                <a:latin typeface="Symbol" pitchFamily="18" charset="2"/>
              </a:rPr>
              <a:t>s, e, f</a:t>
            </a:r>
          </a:p>
        </p:txBody>
      </p:sp>
      <p:sp>
        <p:nvSpPr>
          <p:cNvPr id="22558" name="AutoShape 30"/>
          <p:cNvSpPr>
            <a:spLocks noChangeArrowheads="1"/>
          </p:cNvSpPr>
          <p:nvPr/>
        </p:nvSpPr>
        <p:spPr bwMode="auto">
          <a:xfrm>
            <a:off x="6324601" y="2362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124786" y="1970089"/>
            <a:ext cx="793789" cy="923320"/>
          </a:xfrm>
          <a:prstGeom prst="rect">
            <a:avLst/>
          </a:prstGeom>
          <a:solidFill>
            <a:srgbClr val="AB11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MSU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MSF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22560" name="AutoShape 32"/>
          <p:cNvSpPr>
            <a:spLocks noChangeArrowheads="1"/>
          </p:cNvSpPr>
          <p:nvPr/>
        </p:nvSpPr>
        <p:spPr bwMode="auto">
          <a:xfrm>
            <a:off x="8153401" y="2362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8534400" y="2300288"/>
            <a:ext cx="51550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r>
              <a:rPr lang="en-US"/>
              <a:t>Life</a:t>
            </a:r>
          </a:p>
        </p:txBody>
      </p:sp>
      <p:sp>
        <p:nvSpPr>
          <p:cNvPr id="22562" name="AutoShape 34"/>
          <p:cNvSpPr>
            <a:spLocks noChangeArrowheads="1"/>
          </p:cNvSpPr>
          <p:nvPr/>
        </p:nvSpPr>
        <p:spPr bwMode="auto">
          <a:xfrm rot="5400000">
            <a:off x="8572500" y="2705101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2563" name="AutoShape 35"/>
          <p:cNvSpPr>
            <a:spLocks noChangeArrowheads="1"/>
          </p:cNvSpPr>
          <p:nvPr/>
        </p:nvSpPr>
        <p:spPr bwMode="auto">
          <a:xfrm>
            <a:off x="8077200" y="3048000"/>
            <a:ext cx="1143001" cy="990600"/>
          </a:xfrm>
          <a:prstGeom prst="irregularSeal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en-US"/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5699124" y="730251"/>
            <a:ext cx="267327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r>
              <a:rPr lang="en-US"/>
              <a:t>ISV=Internal State Variable</a:t>
            </a:r>
          </a:p>
          <a:p>
            <a:r>
              <a:rPr lang="en-US"/>
              <a:t>MSF=MultiStage Fatigue</a:t>
            </a: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5851525" y="5522913"/>
            <a:ext cx="2682370" cy="107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r>
              <a:rPr lang="en-US" sz="1600" i="1" dirty="0"/>
              <a:t>Note: the ISV and MSF</a:t>
            </a:r>
          </a:p>
          <a:p>
            <a:r>
              <a:rPr lang="en-US" sz="1600" i="1" dirty="0"/>
              <a:t>models give a 95% correct</a:t>
            </a:r>
          </a:p>
          <a:p>
            <a:r>
              <a:rPr lang="en-US" sz="1600" i="1" dirty="0"/>
              <a:t>answer where current models</a:t>
            </a:r>
          </a:p>
          <a:p>
            <a:r>
              <a:rPr lang="en-US" sz="1600" i="1" dirty="0"/>
              <a:t>in codes give a 50%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Document</vt:lpstr>
      <vt:lpstr>Slide 1</vt:lpstr>
      <vt:lpstr>Slide 2</vt:lpstr>
      <vt:lpstr>Slide 3</vt:lpstr>
      <vt:lpstr>Slide 4</vt:lpstr>
      <vt:lpstr>Slide 5</vt:lpstr>
      <vt:lpstr>Slide 6</vt:lpstr>
    </vt:vector>
  </TitlesOfParts>
  <Company>HPC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f horstemeyer</dc:creator>
  <cp:lastModifiedBy>mark f horstemeyer</cp:lastModifiedBy>
  <cp:revision>1</cp:revision>
  <dcterms:created xsi:type="dcterms:W3CDTF">2010-10-29T14:05:02Z</dcterms:created>
  <dcterms:modified xsi:type="dcterms:W3CDTF">2010-10-29T14:05:46Z</dcterms:modified>
</cp:coreProperties>
</file>