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C0A071-654A-4C39-B359-ED672D88A4CE}" type="datetimeFigureOut">
              <a:rPr lang="en-US" smtClean="0"/>
              <a:pPr/>
              <a:t>5/2/2008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C0A071-654A-4C39-B359-ED672D88A4CE}" type="datetimeFigureOut">
              <a:rPr lang="en-US" smtClean="0"/>
              <a:pPr/>
              <a:t>5/2/2008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0A071-654A-4C39-B359-ED672D88A4CE}" type="datetimeFigureOut">
              <a:rPr lang="en-US" smtClean="0"/>
              <a:pPr/>
              <a:t>5/2/2008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D5F1D-1CEC-4906-8D33-482445F60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2008 Team Building Workshop</a:t>
            </a:r>
            <a:endParaRPr lang="en-US" dirty="0"/>
          </a:p>
        </p:txBody>
      </p:sp>
      <p:sp>
        <p:nvSpPr>
          <p:cNvPr id="3" name="Subtitle 2"/>
          <p:cNvSpPr>
            <a:spLocks noGrp="1"/>
          </p:cNvSpPr>
          <p:nvPr>
            <p:ph type="subTitle" idx="1"/>
          </p:nvPr>
        </p:nvSpPr>
        <p:spPr/>
        <p:txBody>
          <a:bodyPr/>
          <a:lstStyle/>
          <a:p>
            <a:r>
              <a:rPr lang="en-US" dirty="0" smtClean="0"/>
              <a:t>“Working together to achieve success”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Goal</a:t>
            </a:r>
            <a:endParaRPr lang="en-US" dirty="0"/>
          </a:p>
        </p:txBody>
      </p:sp>
      <p:sp>
        <p:nvSpPr>
          <p:cNvPr id="3" name="Content Placeholder 2"/>
          <p:cNvSpPr>
            <a:spLocks noGrp="1"/>
          </p:cNvSpPr>
          <p:nvPr>
            <p:ph idx="1"/>
          </p:nvPr>
        </p:nvSpPr>
        <p:spPr/>
        <p:txBody>
          <a:bodyPr>
            <a:normAutofit/>
          </a:bodyPr>
          <a:lstStyle/>
          <a:p>
            <a:r>
              <a:rPr lang="en-US" dirty="0" smtClean="0"/>
              <a:t>The goal of our 2008 team building workshop is to find an efficient way to bring about performance improvement. This workshop will critically focus on how our organization operates, what we do, why we do it, and who does what.</a:t>
            </a:r>
          </a:p>
          <a:p>
            <a:endParaRPr lang="en-US" dirty="0"/>
          </a:p>
        </p:txBody>
      </p:sp>
      <p:sp>
        <p:nvSpPr>
          <p:cNvPr id="9" name="Text Placeholder 8"/>
          <p:cNvSpPr>
            <a:spLocks noGrp="1"/>
          </p:cNvSpPr>
          <p:nvPr>
            <p:ph type="body" sz="half" idx="2"/>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can expect to gain</a:t>
            </a:r>
            <a:endParaRPr lang="en-US" dirty="0"/>
          </a:p>
        </p:txBody>
      </p:sp>
      <p:sp>
        <p:nvSpPr>
          <p:cNvPr id="3" name="Content Placeholder 2"/>
          <p:cNvSpPr>
            <a:spLocks noGrp="1"/>
          </p:cNvSpPr>
          <p:nvPr>
            <p:ph idx="1"/>
          </p:nvPr>
        </p:nvSpPr>
        <p:spPr/>
        <p:txBody>
          <a:bodyPr/>
          <a:lstStyle/>
          <a:p>
            <a:r>
              <a:rPr lang="en-US" dirty="0" smtClean="0"/>
              <a:t>Delegates 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97</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2008 Team Building Workshop</vt:lpstr>
      <vt:lpstr>Goal</vt:lpstr>
      <vt:lpstr>What you can expect to gain</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Jane Doe</cp:lastModifiedBy>
  <cp:revision>20</cp:revision>
  <dcterms:created xsi:type="dcterms:W3CDTF">2008-04-28T17:29:37Z</dcterms:created>
  <dcterms:modified xsi:type="dcterms:W3CDTF">2008-05-02T13:34:11Z</dcterms:modified>
</cp:coreProperties>
</file>